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59" r:id="rId5"/>
    <p:sldId id="263" r:id="rId6"/>
    <p:sldId id="264" r:id="rId7"/>
  </p:sldIdLst>
  <p:sldSz cx="6858000" cy="9906000" type="A4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61" autoAdjust="0"/>
    <p:restoredTop sz="94660"/>
  </p:normalViewPr>
  <p:slideViewPr>
    <p:cSldViewPr snapToGrid="0">
      <p:cViewPr varScale="1">
        <p:scale>
          <a:sx n="53" d="100"/>
          <a:sy n="53" d="100"/>
        </p:scale>
        <p:origin x="22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1928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823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8752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123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481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8768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8621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258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222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738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51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F20A8-513C-4663-A38B-BAD8E5282674}" type="datetimeFigureOut">
              <a:rPr lang="cs-CZ" smtClean="0"/>
              <a:t>14.10.2018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8299-04D4-4ECA-82E2-74AC70CD23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483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2883" y="7188253"/>
            <a:ext cx="3017851" cy="595012"/>
          </a:xfrm>
        </p:spPr>
        <p:txBody>
          <a:bodyPr>
            <a:normAutofit/>
          </a:bodyPr>
          <a:lstStyle/>
          <a:p>
            <a:r>
              <a:rPr lang="cs-CZ" sz="1600" dirty="0" smtClean="0"/>
              <a:t>n. 351 STŘECHA - TERASA</a:t>
            </a:r>
            <a:endParaRPr lang="cs-CZ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34" y="4091817"/>
            <a:ext cx="2277763" cy="227776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1" y="4091817"/>
            <a:ext cx="2570843" cy="295985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34" y="6506164"/>
            <a:ext cx="2277763" cy="179882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61" y="1956816"/>
            <a:ext cx="1569816" cy="189947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146" y="1579426"/>
            <a:ext cx="3412865" cy="227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8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26" y="3862505"/>
            <a:ext cx="2428161" cy="1675051"/>
          </a:xfrm>
          <a:prstGeom prst="rect">
            <a:avLst/>
          </a:prstGeom>
        </p:spPr>
      </p:pic>
      <p:sp>
        <p:nvSpPr>
          <p:cNvPr id="14" name="Podnadpis 2"/>
          <p:cNvSpPr txBox="1">
            <a:spLocks/>
          </p:cNvSpPr>
          <p:nvPr/>
        </p:nvSpPr>
        <p:spPr>
          <a:xfrm>
            <a:off x="3661411" y="7762392"/>
            <a:ext cx="3017851" cy="595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600" dirty="0" smtClean="0"/>
              <a:t>n. 254 SPOJOVACÍ KRČEK – GALERIE / LOUNGE</a:t>
            </a:r>
            <a:endParaRPr lang="cs-CZ" sz="1600" dirty="0"/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71" y="2462562"/>
            <a:ext cx="3353155" cy="2237469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67" y="4857621"/>
            <a:ext cx="2731899" cy="2731899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26" y="1549937"/>
            <a:ext cx="2139696" cy="2139696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26" y="5710428"/>
            <a:ext cx="1879092" cy="187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3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odnadpis 2"/>
          <p:cNvSpPr txBox="1">
            <a:spLocks/>
          </p:cNvSpPr>
          <p:nvPr/>
        </p:nvSpPr>
        <p:spPr>
          <a:xfrm>
            <a:off x="4405967" y="7137554"/>
            <a:ext cx="1912852" cy="1022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600" dirty="0" smtClean="0"/>
              <a:t>n. 254 SPOJOVACÍ KRČEK – GALERIE / JEDNACÍ STŮL</a:t>
            </a:r>
            <a:endParaRPr lang="cs-CZ" sz="16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32" y="3529972"/>
            <a:ext cx="3532068" cy="243191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67" y="2830756"/>
            <a:ext cx="1674479" cy="167447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94" y="6181344"/>
            <a:ext cx="3044356" cy="191242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256" y="1203122"/>
            <a:ext cx="2107394" cy="210739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967" y="4742405"/>
            <a:ext cx="1557738" cy="207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8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 txBox="1">
            <a:spLocks/>
          </p:cNvSpPr>
          <p:nvPr/>
        </p:nvSpPr>
        <p:spPr>
          <a:xfrm>
            <a:off x="1452140" y="6641776"/>
            <a:ext cx="1912852" cy="1022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600" dirty="0" smtClean="0"/>
              <a:t>n. </a:t>
            </a:r>
            <a:r>
              <a:rPr lang="cs-CZ" sz="1600" dirty="0" smtClean="0"/>
              <a:t>156</a:t>
            </a:r>
            <a:r>
              <a:rPr lang="cs-CZ" sz="1600" dirty="0" smtClean="0"/>
              <a:t> MÍSTNOST PRO WORKSHOP</a:t>
            </a:r>
            <a:endParaRPr lang="cs-CZ" sz="16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888" y="1140873"/>
            <a:ext cx="3048000" cy="2139696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147" y="3474720"/>
            <a:ext cx="2877312" cy="2157984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746" y="3474720"/>
            <a:ext cx="2141358" cy="2944367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147" y="5826855"/>
            <a:ext cx="2130237" cy="257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68147" y="4294632"/>
            <a:ext cx="1746380" cy="2753466"/>
          </a:xfrm>
          <a:prstGeom prst="rect">
            <a:avLst/>
          </a:prstGeom>
        </p:spPr>
      </p:pic>
      <p:sp>
        <p:nvSpPr>
          <p:cNvPr id="9" name="Podnadpis 2"/>
          <p:cNvSpPr txBox="1">
            <a:spLocks/>
          </p:cNvSpPr>
          <p:nvPr/>
        </p:nvSpPr>
        <p:spPr>
          <a:xfrm>
            <a:off x="444381" y="7048098"/>
            <a:ext cx="1912852" cy="1022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600" dirty="0" smtClean="0"/>
              <a:t>n. </a:t>
            </a:r>
            <a:r>
              <a:rPr lang="cs-CZ" sz="1600" dirty="0" smtClean="0"/>
              <a:t>154</a:t>
            </a:r>
            <a:r>
              <a:rPr lang="cs-CZ" sz="1600" dirty="0" smtClean="0"/>
              <a:t> PROSTOR PRO CATERING</a:t>
            </a:r>
            <a:endParaRPr lang="cs-CZ" sz="16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807" y="2158784"/>
            <a:ext cx="1647065" cy="1992949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808" y="4294632"/>
            <a:ext cx="1536192" cy="153619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94" y="4294632"/>
            <a:ext cx="1618172" cy="242620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809" y="929640"/>
            <a:ext cx="2148062" cy="322209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808" y="6006746"/>
            <a:ext cx="1729078" cy="1729078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347" y="7190996"/>
            <a:ext cx="1726180" cy="129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13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 txBox="1">
            <a:spLocks/>
          </p:cNvSpPr>
          <p:nvPr/>
        </p:nvSpPr>
        <p:spPr>
          <a:xfrm>
            <a:off x="3442579" y="7533622"/>
            <a:ext cx="1912852" cy="1022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sz="1600" dirty="0" smtClean="0"/>
              <a:t>n. </a:t>
            </a:r>
            <a:r>
              <a:rPr lang="cs-CZ" sz="1600" dirty="0" smtClean="0"/>
              <a:t>154</a:t>
            </a:r>
            <a:r>
              <a:rPr lang="cs-CZ" sz="1600" dirty="0" smtClean="0"/>
              <a:t> PROSTOR PRO CATERING / LOUNGE</a:t>
            </a:r>
            <a:endParaRPr lang="cs-CZ" sz="16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344" y="1196122"/>
            <a:ext cx="4141106" cy="238527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7" y="5305725"/>
            <a:ext cx="2570987" cy="147960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337" y="3740094"/>
            <a:ext cx="2545370" cy="338030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52" y="6921566"/>
            <a:ext cx="1785993" cy="125019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780" y="3739343"/>
            <a:ext cx="2107575" cy="147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8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45</Words>
  <Application>Microsoft Office PowerPoint</Application>
  <PresentationFormat>A4 (210 x 297 mm)</PresentationFormat>
  <Paragraphs>6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Libor Žák</dc:creator>
  <cp:lastModifiedBy>Libor Žák</cp:lastModifiedBy>
  <cp:revision>16</cp:revision>
  <dcterms:created xsi:type="dcterms:W3CDTF">2018-10-13T14:33:23Z</dcterms:created>
  <dcterms:modified xsi:type="dcterms:W3CDTF">2018-10-14T13:47:46Z</dcterms:modified>
</cp:coreProperties>
</file>