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62" r:id="rId4"/>
    <p:sldId id="265" r:id="rId5"/>
    <p:sldId id="267" r:id="rId6"/>
    <p:sldId id="268" r:id="rId7"/>
    <p:sldId id="276" r:id="rId8"/>
    <p:sldId id="269" r:id="rId9"/>
    <p:sldId id="271" r:id="rId10"/>
    <p:sldId id="272" r:id="rId11"/>
    <p:sldId id="277" r:id="rId12"/>
    <p:sldId id="273" r:id="rId13"/>
    <p:sldId id="274" r:id="rId14"/>
    <p:sldId id="275" r:id="rId15"/>
    <p:sldId id="270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43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345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1811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339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6851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2321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1644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3760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535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5867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6291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304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0084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624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224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9042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5868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AF0E5-F1E9-4154-97F4-63F2F2EF8AD3}" type="datetimeFigureOut">
              <a:rPr lang="cs-CZ" smtClean="0"/>
              <a:t>21.11.2019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9933798-9619-46A4-AA02-934C1E221A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7130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89213" y="368301"/>
            <a:ext cx="8915399" cy="901700"/>
          </a:xfrm>
        </p:spPr>
        <p:txBody>
          <a:bodyPr>
            <a:normAutofit fontScale="90000"/>
          </a:bodyPr>
          <a:lstStyle/>
          <a:p>
            <a:r>
              <a:rPr lang="cs-CZ" dirty="0"/>
              <a:t>Mohyla Míru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985000" y="4777380"/>
            <a:ext cx="4519612" cy="998876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04" y="1270001"/>
            <a:ext cx="5746456" cy="151655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741" y="2786554"/>
            <a:ext cx="5799059" cy="1473148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831" y="4447553"/>
            <a:ext cx="5357217" cy="143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33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428" y="1264555"/>
            <a:ext cx="5643372" cy="5296621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9080500" y="5397500"/>
            <a:ext cx="290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Řízené přirozené větrání </a:t>
            </a:r>
          </a:p>
        </p:txBody>
      </p:sp>
    </p:spTree>
    <p:extLst>
      <p:ext uri="{BB962C8B-B14F-4D97-AF65-F5344CB8AC3E}">
        <p14:creationId xmlns:p14="http://schemas.microsoft.com/office/powerpoint/2010/main" val="4233696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526" y="603068"/>
            <a:ext cx="5654040" cy="56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87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52" y="1407668"/>
            <a:ext cx="7092696" cy="5007864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8559800" y="5029200"/>
            <a:ext cx="363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Úprava vstupu do Mohyly – dveře zádveří</a:t>
            </a:r>
          </a:p>
        </p:txBody>
      </p:sp>
    </p:spTree>
    <p:extLst>
      <p:ext uri="{BB962C8B-B14F-4D97-AF65-F5344CB8AC3E}">
        <p14:creationId xmlns:p14="http://schemas.microsoft.com/office/powerpoint/2010/main" val="4041725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40" y="1264555"/>
            <a:ext cx="6903720" cy="49255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8699500" y="49403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Polyfunkční mobilní vitríny s ozvučením v bočních nikách vstupu</a:t>
            </a:r>
          </a:p>
        </p:txBody>
      </p:sp>
    </p:spTree>
    <p:extLst>
      <p:ext uri="{BB962C8B-B14F-4D97-AF65-F5344CB8AC3E}">
        <p14:creationId xmlns:p14="http://schemas.microsoft.com/office/powerpoint/2010/main" val="3893426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880" y="1264555"/>
            <a:ext cx="7101840" cy="5053584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8788400" y="5080000"/>
            <a:ext cx="3263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Volná kopie lustru dle původního návrhu arch Fanty</a:t>
            </a:r>
          </a:p>
        </p:txBody>
      </p:sp>
    </p:spTree>
    <p:extLst>
      <p:ext uri="{BB962C8B-B14F-4D97-AF65-F5344CB8AC3E}">
        <p14:creationId xmlns:p14="http://schemas.microsoft.com/office/powerpoint/2010/main" val="4013363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652713" y="266701"/>
            <a:ext cx="8915399" cy="901700"/>
          </a:xfrm>
        </p:spPr>
        <p:txBody>
          <a:bodyPr>
            <a:normAutofit fontScale="90000"/>
          </a:bodyPr>
          <a:lstStyle/>
          <a:p>
            <a:r>
              <a:rPr lang="cs-CZ" dirty="0"/>
              <a:t>Děkujeme za pozornost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00" y="1168401"/>
            <a:ext cx="4427246" cy="116839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2387954"/>
            <a:ext cx="4847991" cy="123154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00" y="3845829"/>
            <a:ext cx="4900320" cy="131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73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88981"/>
            <a:ext cx="5040000" cy="378010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800" y="1988981"/>
            <a:ext cx="5040000" cy="37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93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23" y="1436832"/>
            <a:ext cx="7305899" cy="49279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015" y="1095964"/>
            <a:ext cx="4153199" cy="526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37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Dlouhodobá měření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294" y="1647825"/>
            <a:ext cx="9091411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26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720" y="1638000"/>
            <a:ext cx="8602013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87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sp>
        <p:nvSpPr>
          <p:cNvPr id="6" name="Obdélník 5"/>
          <p:cNvSpPr/>
          <p:nvPr/>
        </p:nvSpPr>
        <p:spPr>
          <a:xfrm>
            <a:off x="4340180" y="3670479"/>
            <a:ext cx="2434107" cy="73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5254581" y="5228823"/>
            <a:ext cx="1809172" cy="270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936520" y="5499279"/>
            <a:ext cx="1354809" cy="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40180" y="3515933"/>
            <a:ext cx="7013619" cy="25966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14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48" y="1271016"/>
            <a:ext cx="5508752" cy="525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50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068" y="459376"/>
            <a:ext cx="5980611" cy="598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36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sp>
        <p:nvSpPr>
          <p:cNvPr id="6" name="Obdélník 5"/>
          <p:cNvSpPr/>
          <p:nvPr/>
        </p:nvSpPr>
        <p:spPr>
          <a:xfrm>
            <a:off x="5636525" y="3978322"/>
            <a:ext cx="1146412" cy="75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57757" y="3643240"/>
            <a:ext cx="1503948" cy="167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400" dirty="0">
                <a:solidFill>
                  <a:srgbClr val="FF0000"/>
                </a:solidFill>
              </a:rPr>
              <a:t>Sálavé panely se zateplením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364" y="1541192"/>
            <a:ext cx="5140129" cy="487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52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Památník Mohyla Míru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124" y="1264555"/>
            <a:ext cx="5178552" cy="5251704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8456676" y="5016500"/>
            <a:ext cx="3595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Umístění </a:t>
            </a:r>
          </a:p>
          <a:p>
            <a:r>
              <a:rPr lang="cs-CZ" dirty="0" err="1"/>
              <a:t>fotovoltaických</a:t>
            </a:r>
            <a:r>
              <a:rPr lang="cs-CZ" dirty="0"/>
              <a:t> panelů pro napájení </a:t>
            </a:r>
            <a:r>
              <a:rPr lang="cs-CZ" dirty="0" err="1"/>
              <a:t>temperačních</a:t>
            </a:r>
            <a:r>
              <a:rPr lang="cs-CZ" dirty="0"/>
              <a:t> ploch v Mohyle</a:t>
            </a:r>
          </a:p>
        </p:txBody>
      </p:sp>
    </p:spTree>
    <p:extLst>
      <p:ext uri="{BB962C8B-B14F-4D97-AF65-F5344CB8AC3E}">
        <p14:creationId xmlns:p14="http://schemas.microsoft.com/office/powerpoint/2010/main" val="2671521986"/>
      </p:ext>
    </p:extLst>
  </p:cSld>
  <p:clrMapOvr>
    <a:masterClrMapping/>
  </p:clrMapOvr>
</p:sld>
</file>

<file path=ppt/theme/theme1.xml><?xml version="1.0" encoding="utf-8"?>
<a:theme xmlns:a="http://schemas.openxmlformats.org/drawingml/2006/main" name="Stébla">
  <a:themeElements>
    <a:clrScheme name="Stébl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tébl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527</TotalTime>
  <Words>77</Words>
  <Application>Microsoft Office PowerPoint</Application>
  <PresentationFormat>Širokoúhlá obrazovka</PresentationFormat>
  <Paragraphs>20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Stébla</vt:lpstr>
      <vt:lpstr>Mohyla Míru</vt:lpstr>
      <vt:lpstr>Památník Mohyla Míru</vt:lpstr>
      <vt:lpstr>Památník Mohyla Míru</vt:lpstr>
      <vt:lpstr>Dlouhodobá měření</vt:lpstr>
      <vt:lpstr>Památník Mohyla Míru</vt:lpstr>
      <vt:lpstr>Památník Mohyla Míru</vt:lpstr>
      <vt:lpstr>Prezentace aplikace PowerPoint</vt:lpstr>
      <vt:lpstr>Památník Mohyla Míru</vt:lpstr>
      <vt:lpstr>Památník Mohyla Míru</vt:lpstr>
      <vt:lpstr>Památník Mohyla Míru</vt:lpstr>
      <vt:lpstr>Prezentace aplikace PowerPoint</vt:lpstr>
      <vt:lpstr>Památník Mohyla Míru</vt:lpstr>
      <vt:lpstr>Památník Mohyla Míru</vt:lpstr>
      <vt:lpstr>Památník Mohyla Míru</vt:lpstr>
      <vt:lpstr>Děkujeme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 Červenák</dc:creator>
  <cp:lastModifiedBy>Jana Klusoňová</cp:lastModifiedBy>
  <cp:revision>30</cp:revision>
  <dcterms:created xsi:type="dcterms:W3CDTF">2014-05-13T09:24:37Z</dcterms:created>
  <dcterms:modified xsi:type="dcterms:W3CDTF">2019-11-21T14:47:02Z</dcterms:modified>
</cp:coreProperties>
</file>